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7" r:id="rId6"/>
    <p:sldId id="268" r:id="rId7"/>
    <p:sldId id="262" r:id="rId8"/>
    <p:sldId id="269" r:id="rId9"/>
    <p:sldId id="265" r:id="rId10"/>
    <p:sldId id="270" r:id="rId11"/>
    <p:sldId id="271" r:id="rId12"/>
    <p:sldId id="272" r:id="rId13"/>
    <p:sldId id="273" r:id="rId14"/>
    <p:sldId id="274" r:id="rId15"/>
    <p:sldId id="263" r:id="rId16"/>
    <p:sldId id="266" r:id="rId17"/>
    <p:sldId id="275" r:id="rId18"/>
    <p:sldId id="258" r:id="rId19"/>
    <p:sldId id="279" r:id="rId20"/>
    <p:sldId id="277" r:id="rId21"/>
    <p:sldId id="278" r:id="rId22"/>
    <p:sldId id="259" r:id="rId23"/>
    <p:sldId id="26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2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D471D-EFBE-F5B1-1F98-32B14599C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Heatmap</a:t>
            </a:r>
          </a:p>
        </p:txBody>
      </p:sp>
      <p:pic>
        <p:nvPicPr>
          <p:cNvPr id="5" name="Content Placeholder 4" descr="A green and blue squares&#10;&#10;Description automatically generated">
            <a:extLst>
              <a:ext uri="{FF2B5EF4-FFF2-40B4-BE49-F238E27FC236}">
                <a16:creationId xmlns:a16="http://schemas.microsoft.com/office/drawing/2014/main" id="{3F40E973-827D-0ADA-7AE7-FFCDB85E4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965" y="1690688"/>
            <a:ext cx="6240069" cy="5167312"/>
          </a:xfrm>
        </p:spPr>
      </p:pic>
    </p:spTree>
    <p:extLst>
      <p:ext uri="{BB962C8B-B14F-4D97-AF65-F5344CB8AC3E}">
        <p14:creationId xmlns:p14="http://schemas.microsoft.com/office/powerpoint/2010/main" val="302344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</a:t>
            </a:r>
          </a:p>
        </p:txBody>
      </p:sp>
      <p:pic>
        <p:nvPicPr>
          <p:cNvPr id="5" name="Content Placeholder 4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332588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(2)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3642063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(3)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987845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1462058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https://pauldubois98.github.io/GenerativeAI/word_generator3.html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63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Words Generator Machine 3 (bis)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322524" y="6311900"/>
            <a:ext cx="4880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https://pauldubois98.github.io/GenerativeAI/next_letters.html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9244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impanzee pointing at the camera&#10;&#10;Description automatically generated">
            <a:extLst>
              <a:ext uri="{FF2B5EF4-FFF2-40B4-BE49-F238E27FC236}">
                <a16:creationId xmlns:a16="http://schemas.microsoft.com/office/drawing/2014/main" id="{0AB495A0-F61D-CA1A-90E1-3E40EFF54B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880" y="0"/>
            <a:ext cx="6492240" cy="649224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71616"/>
            <a:ext cx="10515600" cy="786384"/>
          </a:xfrm>
          <a:noFill/>
          <a:effectLst/>
        </p:spPr>
        <p:txBody>
          <a:bodyPr>
            <a:normAutofit/>
          </a:bodyPr>
          <a:lstStyle/>
          <a:p>
            <a:pPr algn="ctr"/>
            <a:r>
              <a:rPr lang="en-US" b="1" u="sng" dirty="0">
                <a:solidFill>
                  <a:srgbClr val="C00000"/>
                </a:solidFill>
              </a:rPr>
              <a:t>Predict</a:t>
            </a:r>
            <a:r>
              <a:rPr lang="en-US" b="1" dirty="0">
                <a:solidFill>
                  <a:srgbClr val="C00000"/>
                </a:solidFill>
              </a:rPr>
              <a:t> letters</a:t>
            </a:r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22A12-8F0B-359B-3ED1-477D56026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the word…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97F65-BC0A-09E1-11B3-022690BDE3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…h␣?</a:t>
            </a:r>
          </a:p>
          <a:p>
            <a:r>
              <a:rPr lang="en-US" dirty="0"/>
              <a:t>…e␣?</a:t>
            </a:r>
          </a:p>
          <a:p>
            <a:r>
              <a:rPr lang="en-US" dirty="0"/>
              <a:t>…m␣?</a:t>
            </a:r>
          </a:p>
          <a:p>
            <a:r>
              <a:rPr lang="en-US" dirty="0"/>
              <a:t>…a␣?</a:t>
            </a:r>
          </a:p>
          <a:p>
            <a:r>
              <a:rPr lang="en-US" dirty="0"/>
              <a:t>…t␣?</a:t>
            </a:r>
          </a:p>
          <a:p>
            <a:r>
              <a:rPr lang="en-US" dirty="0"/>
              <a:t>…</a:t>
            </a:r>
            <a:r>
              <a:rPr lang="en-US" dirty="0" err="1"/>
              <a:t>i</a:t>
            </a:r>
            <a:r>
              <a:rPr lang="en-US" dirty="0"/>
              <a:t>␣?</a:t>
            </a:r>
          </a:p>
          <a:p>
            <a:r>
              <a:rPr lang="en-US" dirty="0"/>
              <a:t>…c␣?</a:t>
            </a:r>
          </a:p>
          <a:p>
            <a:r>
              <a:rPr lang="en-US" dirty="0"/>
              <a:t>…s␣?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55217E-5940-A3DC-A4A8-4E3E92C8C5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^math␣?</a:t>
            </a:r>
          </a:p>
          <a:p>
            <a:r>
              <a:rPr lang="en-US" dirty="0"/>
              <a:t>^</a:t>
            </a:r>
            <a:r>
              <a:rPr lang="en-US" dirty="0" err="1"/>
              <a:t>mathe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mathemat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mathemati</a:t>
            </a:r>
            <a:r>
              <a:rPr lang="en-US" dirty="0"/>
              <a:t>␣?</a:t>
            </a:r>
          </a:p>
          <a:p>
            <a:r>
              <a:rPr lang="en-US" dirty="0"/>
              <a:t>^mathematic␣?</a:t>
            </a:r>
          </a:p>
          <a:p>
            <a:r>
              <a:rPr lang="en-US" dirty="0"/>
              <a:t>^mathematics␣?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EE27229-A6DF-085A-9003-AEA6869C12D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…with context</a:t>
            </a:r>
          </a:p>
        </p:txBody>
      </p:sp>
    </p:spTree>
    <p:extLst>
      <p:ext uri="{BB962C8B-B14F-4D97-AF65-F5344CB8AC3E}">
        <p14:creationId xmlns:p14="http://schemas.microsoft.com/office/powerpoint/2010/main" val="321938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549C-838F-E418-DFC8-2FDE43E0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C174BC-5C3A-05FC-F8DB-427F2442D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5355" y="1690688"/>
            <a:ext cx="6801290" cy="5167312"/>
          </a:xfrm>
        </p:spPr>
      </p:pic>
    </p:spTree>
    <p:extLst>
      <p:ext uri="{BB962C8B-B14F-4D97-AF65-F5344CB8AC3E}">
        <p14:creationId xmlns:p14="http://schemas.microsoft.com/office/powerpoint/2010/main" val="2334975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549C-838F-E418-DFC8-2FDE43E0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C174BC-5C3A-05FC-F8DB-427F2442D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5355" y="1690688"/>
            <a:ext cx="6801290" cy="5167312"/>
          </a:xfrm>
        </p:spPr>
      </p:pic>
    </p:spTree>
    <p:extLst>
      <p:ext uri="{BB962C8B-B14F-4D97-AF65-F5344CB8AC3E}">
        <p14:creationId xmlns:p14="http://schemas.microsoft.com/office/powerpoint/2010/main" val="4104515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Letters usage (in dictionary)</a:t>
            </a:r>
          </a:p>
        </p:txBody>
      </p:sp>
      <p:pic>
        <p:nvPicPr>
          <p:cNvPr id="9" name="Content Placeholder 8" descr="A graph of blue lines&#10;&#10;Description automatically generated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67975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lengths (in dictionary)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1817517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22D4991-F163-9479-3F33-E3EF080D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“weighted” keyboard?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EECB8AF-F17C-F2FE-6B83-ADE5063834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Non-weighted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1DCD2B4-D7BC-475E-A52A-028ABBA142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001345"/>
            <a:ext cx="5997575" cy="311502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F0FD2A-FD9A-2820-8189-B0DA2388D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Weighted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8FECEC25-2D3B-2161-4EC1-BCAE3144735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7574" y="3001344"/>
            <a:ext cx="6194426" cy="3217261"/>
          </a:xfrm>
        </p:spPr>
      </p:pic>
    </p:spTree>
    <p:extLst>
      <p:ext uri="{BB962C8B-B14F-4D97-AF65-F5344CB8AC3E}">
        <p14:creationId xmlns:p14="http://schemas.microsoft.com/office/powerpoint/2010/main" val="2063821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https://pauldubois98.github.io/GenerativeAI/word_generator2.html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7561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</Words>
  <Application>Microsoft Office PowerPoint</Application>
  <PresentationFormat>Widescreen</PresentationFormat>
  <Paragraphs>51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Letters usage (in dictionary)</vt:lpstr>
      <vt:lpstr>Words lengths (in dictionary)</vt:lpstr>
      <vt:lpstr>Method 2:</vt:lpstr>
      <vt:lpstr>What is a “weighted” keyboard?</vt:lpstr>
      <vt:lpstr>Words Generator Machine 2</vt:lpstr>
      <vt:lpstr>Markov Heatmap</vt:lpstr>
      <vt:lpstr>Next Letter</vt:lpstr>
      <vt:lpstr>Next Letter (2)</vt:lpstr>
      <vt:lpstr>Next Letter (3)</vt:lpstr>
      <vt:lpstr>Next Letter (4)</vt:lpstr>
      <vt:lpstr>Method 3:</vt:lpstr>
      <vt:lpstr>Words Generator Machine 3</vt:lpstr>
      <vt:lpstr>Custom Words Generator Machine 3 (bis)</vt:lpstr>
      <vt:lpstr>Predict letters</vt:lpstr>
      <vt:lpstr>Complete the word…</vt:lpstr>
      <vt:lpstr>Dictionary search</vt:lpstr>
      <vt:lpstr>Dictionary search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25</cp:revision>
  <dcterms:created xsi:type="dcterms:W3CDTF">2023-12-27T22:51:40Z</dcterms:created>
  <dcterms:modified xsi:type="dcterms:W3CDTF">2023-12-30T11:21:40Z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